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13"/>
  </p:notesMasterIdLst>
  <p:handoutMasterIdLst>
    <p:handoutMasterId r:id="rId14"/>
  </p:handoutMasterIdLst>
  <p:sldIdLst>
    <p:sldId id="1497" r:id="rId5"/>
    <p:sldId id="1514" r:id="rId6"/>
    <p:sldId id="1499" r:id="rId7"/>
    <p:sldId id="1515" r:id="rId8"/>
    <p:sldId id="1516" r:id="rId9"/>
    <p:sldId id="1502" r:id="rId10"/>
    <p:sldId id="1517" r:id="rId11"/>
    <p:sldId id="151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900B9-8E3A-86E4-C580-A46A7586C98A}" v="394" dt="2025-08-17T12:53:30.850"/>
    <p1510:client id="{8F53644A-1114-DC01-29A7-6AF9B1F1B642}" v="93" dt="2025-08-17T02:50:27.031"/>
    <p1510:client id="{FC8D94DD-76B9-5D70-1F52-1D86E6D033B1}" v="541" dt="2025-08-17T13:58:07.295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79" autoAdjust="0"/>
  </p:normalViewPr>
  <p:slideViewPr>
    <p:cSldViewPr snapToGrid="0">
      <p:cViewPr>
        <p:scale>
          <a:sx n="100" d="100"/>
          <a:sy n="100" d="100"/>
        </p:scale>
        <p:origin x="-82" y="-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i Holmes" userId="S::kholme08@syr.edu::3001d473-58ca-4bdf-afe9-0b7f489c3782" providerId="AD" clId="Web-{FC8D94DD-76B9-5D70-1F52-1D86E6D033B1}"/>
    <pc:docChg chg="addSld modSld">
      <pc:chgData name="Kelli Holmes" userId="S::kholme08@syr.edu::3001d473-58ca-4bdf-afe9-0b7f489c3782" providerId="AD" clId="Web-{FC8D94DD-76B9-5D70-1F52-1D86E6D033B1}" dt="2025-08-17T13:58:07.295" v="462" actId="20577"/>
      <pc:docMkLst>
        <pc:docMk/>
      </pc:docMkLst>
      <pc:sldChg chg="addSp modSp">
        <pc:chgData name="Kelli Holmes" userId="S::kholme08@syr.edu::3001d473-58ca-4bdf-afe9-0b7f489c3782" providerId="AD" clId="Web-{FC8D94DD-76B9-5D70-1F52-1D86E6D033B1}" dt="2025-08-17T13:21:00.247" v="329" actId="20577"/>
        <pc:sldMkLst>
          <pc:docMk/>
          <pc:sldMk cId="1858387724" sldId="1502"/>
        </pc:sldMkLst>
        <pc:spChg chg="mod">
          <ac:chgData name="Kelli Holmes" userId="S::kholme08@syr.edu::3001d473-58ca-4bdf-afe9-0b7f489c3782" providerId="AD" clId="Web-{FC8D94DD-76B9-5D70-1F52-1D86E6D033B1}" dt="2025-08-17T13:21:00.247" v="329" actId="20577"/>
          <ac:spMkLst>
            <pc:docMk/>
            <pc:sldMk cId="1858387724" sldId="1502"/>
            <ac:spMk id="2" creationId="{76A360D7-F74C-CD9E-C576-1CB8FFE8778E}"/>
          </ac:spMkLst>
        </pc:spChg>
        <pc:picChg chg="add mod">
          <ac:chgData name="Kelli Holmes" userId="S::kholme08@syr.edu::3001d473-58ca-4bdf-afe9-0b7f489c3782" providerId="AD" clId="Web-{FC8D94DD-76B9-5D70-1F52-1D86E6D033B1}" dt="2025-08-17T13:20:43.012" v="305" actId="1076"/>
          <ac:picMkLst>
            <pc:docMk/>
            <pc:sldMk cId="1858387724" sldId="1502"/>
            <ac:picMk id="3" creationId="{5D187C10-0C41-E9F9-CB6E-E8F12860576E}"/>
          </ac:picMkLst>
        </pc:picChg>
      </pc:sldChg>
      <pc:sldChg chg="modSp">
        <pc:chgData name="Kelli Holmes" userId="S::kholme08@syr.edu::3001d473-58ca-4bdf-afe9-0b7f489c3782" providerId="AD" clId="Web-{FC8D94DD-76B9-5D70-1F52-1D86E6D033B1}" dt="2025-08-17T13:58:07.295" v="462" actId="20577"/>
        <pc:sldMkLst>
          <pc:docMk/>
          <pc:sldMk cId="3272732094" sldId="1512"/>
        </pc:sldMkLst>
        <pc:spChg chg="mod">
          <ac:chgData name="Kelli Holmes" userId="S::kholme08@syr.edu::3001d473-58ca-4bdf-afe9-0b7f489c3782" providerId="AD" clId="Web-{FC8D94DD-76B9-5D70-1F52-1D86E6D033B1}" dt="2025-08-17T13:58:07.295" v="462" actId="20577"/>
          <ac:spMkLst>
            <pc:docMk/>
            <pc:sldMk cId="3272732094" sldId="1512"/>
            <ac:spMk id="3" creationId="{E61DF94A-DA27-1E29-408E-F5360E814FB0}"/>
          </ac:spMkLst>
        </pc:spChg>
      </pc:sldChg>
      <pc:sldChg chg="addSp delSp modSp mod modClrScheme chgLayout">
        <pc:chgData name="Kelli Holmes" userId="S::kholme08@syr.edu::3001d473-58ca-4bdf-afe9-0b7f489c3782" providerId="AD" clId="Web-{FC8D94DD-76B9-5D70-1F52-1D86E6D033B1}" dt="2025-08-17T13:09:25.784" v="184" actId="20577"/>
        <pc:sldMkLst>
          <pc:docMk/>
          <pc:sldMk cId="3408536552" sldId="1515"/>
        </pc:sldMkLst>
        <pc:spChg chg="add del mod">
          <ac:chgData name="Kelli Holmes" userId="S::kholme08@syr.edu::3001d473-58ca-4bdf-afe9-0b7f489c3782" providerId="AD" clId="Web-{FC8D94DD-76B9-5D70-1F52-1D86E6D033B1}" dt="2025-08-17T12:56:08.128" v="21"/>
          <ac:spMkLst>
            <pc:docMk/>
            <pc:sldMk cId="3408536552" sldId="1515"/>
            <ac:spMk id="2" creationId="{5AECD690-044E-EE35-03AD-2BDDA7826D0E}"/>
          </ac:spMkLst>
        </pc:spChg>
        <pc:spChg chg="mod ord">
          <ac:chgData name="Kelli Holmes" userId="S::kholme08@syr.edu::3001d473-58ca-4bdf-afe9-0b7f489c3782" providerId="AD" clId="Web-{FC8D94DD-76B9-5D70-1F52-1D86E6D033B1}" dt="2025-08-17T13:09:10.564" v="181" actId="1076"/>
          <ac:spMkLst>
            <pc:docMk/>
            <pc:sldMk cId="3408536552" sldId="1515"/>
            <ac:spMk id="4" creationId="{3C35160B-6F9A-A840-98F2-15C0C84353A4}"/>
          </ac:spMkLst>
        </pc:spChg>
        <pc:spChg chg="del mod ord">
          <ac:chgData name="Kelli Holmes" userId="S::kholme08@syr.edu::3001d473-58ca-4bdf-afe9-0b7f489c3782" providerId="AD" clId="Web-{FC8D94DD-76B9-5D70-1F52-1D86E6D033B1}" dt="2025-08-17T12:56:08.128" v="21"/>
          <ac:spMkLst>
            <pc:docMk/>
            <pc:sldMk cId="3408536552" sldId="1515"/>
            <ac:spMk id="5" creationId="{D7B1AD8C-D94D-213F-B437-AA71F0E23372}"/>
          </ac:spMkLst>
        </pc:spChg>
        <pc:spChg chg="add del mod">
          <ac:chgData name="Kelli Holmes" userId="S::kholme08@syr.edu::3001d473-58ca-4bdf-afe9-0b7f489c3782" providerId="AD" clId="Web-{FC8D94DD-76B9-5D70-1F52-1D86E6D033B1}" dt="2025-08-17T12:56:47.161" v="24"/>
          <ac:spMkLst>
            <pc:docMk/>
            <pc:sldMk cId="3408536552" sldId="1515"/>
            <ac:spMk id="11" creationId="{6B52DF94-656F-A516-4637-93D6D3BAA87A}"/>
          </ac:spMkLst>
        </pc:spChg>
        <pc:spChg chg="add mod">
          <ac:chgData name="Kelli Holmes" userId="S::kholme08@syr.edu::3001d473-58ca-4bdf-afe9-0b7f489c3782" providerId="AD" clId="Web-{FC8D94DD-76B9-5D70-1F52-1D86E6D033B1}" dt="2025-08-17T13:09:25.784" v="184" actId="20577"/>
          <ac:spMkLst>
            <pc:docMk/>
            <pc:sldMk cId="3408536552" sldId="1515"/>
            <ac:spMk id="16" creationId="{66B7A7D3-4ECD-4282-B4CC-6CFD884D2DB6}"/>
          </ac:spMkLst>
        </pc:spChg>
        <pc:picChg chg="add mod">
          <ac:chgData name="Kelli Holmes" userId="S::kholme08@syr.edu::3001d473-58ca-4bdf-afe9-0b7f489c3782" providerId="AD" clId="Web-{FC8D94DD-76B9-5D70-1F52-1D86E6D033B1}" dt="2025-08-17T12:56:47.161" v="24"/>
          <ac:picMkLst>
            <pc:docMk/>
            <pc:sldMk cId="3408536552" sldId="1515"/>
            <ac:picMk id="7" creationId="{0C931180-4586-3242-A4C7-4F2707D60701}"/>
          </ac:picMkLst>
        </pc:picChg>
      </pc:sldChg>
      <pc:sldChg chg="addSp delSp modSp mod modClrScheme chgLayout">
        <pc:chgData name="Kelli Holmes" userId="S::kholme08@syr.edu::3001d473-58ca-4bdf-afe9-0b7f489c3782" providerId="AD" clId="Web-{FC8D94DD-76B9-5D70-1F52-1D86E6D033B1}" dt="2025-08-17T13:17:41.693" v="295" actId="20577"/>
        <pc:sldMkLst>
          <pc:docMk/>
          <pc:sldMk cId="2949280008" sldId="1516"/>
        </pc:sldMkLst>
        <pc:spChg chg="add mod ord">
          <ac:chgData name="Kelli Holmes" userId="S::kholme08@syr.edu::3001d473-58ca-4bdf-afe9-0b7f489c3782" providerId="AD" clId="Web-{FC8D94DD-76B9-5D70-1F52-1D86E6D033B1}" dt="2025-08-17T13:10:30.302" v="193"/>
          <ac:spMkLst>
            <pc:docMk/>
            <pc:sldMk cId="2949280008" sldId="1516"/>
            <ac:spMk id="3" creationId="{7B2C8228-7B67-6C58-9A75-E232CE42D406}"/>
          </ac:spMkLst>
        </pc:spChg>
        <pc:spChg chg="del">
          <ac:chgData name="Kelli Holmes" userId="S::kholme08@syr.edu::3001d473-58ca-4bdf-afe9-0b7f489c3782" providerId="AD" clId="Web-{FC8D94DD-76B9-5D70-1F52-1D86E6D033B1}" dt="2025-08-17T13:09:28.753" v="185"/>
          <ac:spMkLst>
            <pc:docMk/>
            <pc:sldMk cId="2949280008" sldId="1516"/>
            <ac:spMk id="4" creationId="{5751BC45-CAED-BB43-A297-009708D51D81}"/>
          </ac:spMkLst>
        </pc:spChg>
        <pc:spChg chg="add del mod ord">
          <ac:chgData name="Kelli Holmes" userId="S::kholme08@syr.edu::3001d473-58ca-4bdf-afe9-0b7f489c3782" providerId="AD" clId="Web-{FC8D94DD-76B9-5D70-1F52-1D86E6D033B1}" dt="2025-08-17T13:10:30.302" v="193"/>
          <ac:spMkLst>
            <pc:docMk/>
            <pc:sldMk cId="2949280008" sldId="1516"/>
            <ac:spMk id="5" creationId="{AA6ABB32-D617-0C36-9A65-DEECB563D638}"/>
          </ac:spMkLst>
        </pc:spChg>
        <pc:spChg chg="del mod ord">
          <ac:chgData name="Kelli Holmes" userId="S::kholme08@syr.edu::3001d473-58ca-4bdf-afe9-0b7f489c3782" providerId="AD" clId="Web-{FC8D94DD-76B9-5D70-1F52-1D86E6D033B1}" dt="2025-08-17T13:11:21.273" v="198"/>
          <ac:spMkLst>
            <pc:docMk/>
            <pc:sldMk cId="2949280008" sldId="1516"/>
            <ac:spMk id="6" creationId="{062B897C-9D62-36E3-5DC1-154478A93ECF}"/>
          </ac:spMkLst>
        </pc:spChg>
        <pc:spChg chg="add mod">
          <ac:chgData name="Kelli Holmes" userId="S::kholme08@syr.edu::3001d473-58ca-4bdf-afe9-0b7f489c3782" providerId="AD" clId="Web-{FC8D94DD-76B9-5D70-1F52-1D86E6D033B1}" dt="2025-08-17T13:17:41.693" v="295" actId="20577"/>
          <ac:spMkLst>
            <pc:docMk/>
            <pc:sldMk cId="2949280008" sldId="1516"/>
            <ac:spMk id="9" creationId="{EDF1DCB4-6787-7E44-9F7B-577B5EE1359C}"/>
          </ac:spMkLst>
        </pc:spChg>
        <pc:picChg chg="add mod ord">
          <ac:chgData name="Kelli Holmes" userId="S::kholme08@syr.edu::3001d473-58ca-4bdf-afe9-0b7f489c3782" providerId="AD" clId="Web-{FC8D94DD-76B9-5D70-1F52-1D86E6D033B1}" dt="2025-08-17T13:11:50.883" v="203" actId="1076"/>
          <ac:picMkLst>
            <pc:docMk/>
            <pc:sldMk cId="2949280008" sldId="1516"/>
            <ac:picMk id="7" creationId="{2D964D02-2585-42C4-6769-8CDB6BC2C1E1}"/>
          </ac:picMkLst>
        </pc:picChg>
        <pc:picChg chg="add del">
          <ac:chgData name="Kelli Holmes" userId="S::kholme08@syr.edu::3001d473-58ca-4bdf-afe9-0b7f489c3782" providerId="AD" clId="Web-{FC8D94DD-76B9-5D70-1F52-1D86E6D033B1}" dt="2025-08-17T13:10:14.707" v="190"/>
          <ac:picMkLst>
            <pc:docMk/>
            <pc:sldMk cId="2949280008" sldId="1516"/>
            <ac:picMk id="8" creationId="{6CFEE276-7A05-76F6-CF78-9D71DBF033FA}"/>
          </ac:picMkLst>
        </pc:picChg>
        <pc:picChg chg="add del">
          <ac:chgData name="Kelli Holmes" userId="S::kholme08@syr.edu::3001d473-58ca-4bdf-afe9-0b7f489c3782" providerId="AD" clId="Web-{FC8D94DD-76B9-5D70-1F52-1D86E6D033B1}" dt="2025-08-17T13:10:30.302" v="192"/>
          <ac:picMkLst>
            <pc:docMk/>
            <pc:sldMk cId="2949280008" sldId="1516"/>
            <ac:picMk id="10" creationId="{69319FC6-BCBD-5C58-EB88-663BAAFE3DD3}"/>
          </ac:picMkLst>
        </pc:picChg>
      </pc:sldChg>
      <pc:sldChg chg="addSp delSp modSp new mod modClrScheme chgLayout">
        <pc:chgData name="Kelli Holmes" userId="S::kholme08@syr.edu::3001d473-58ca-4bdf-afe9-0b7f489c3782" providerId="AD" clId="Web-{FC8D94DD-76B9-5D70-1F52-1D86E6D033B1}" dt="2025-08-17T13:48:42.835" v="458" actId="20577"/>
        <pc:sldMkLst>
          <pc:docMk/>
          <pc:sldMk cId="4167421374" sldId="1517"/>
        </pc:sldMkLst>
        <pc:spChg chg="mod">
          <ac:chgData name="Kelli Holmes" userId="S::kholme08@syr.edu::3001d473-58ca-4bdf-afe9-0b7f489c3782" providerId="AD" clId="Web-{FC8D94DD-76B9-5D70-1F52-1D86E6D033B1}" dt="2025-08-17T13:48:26.038" v="453"/>
          <ac:spMkLst>
            <pc:docMk/>
            <pc:sldMk cId="4167421374" sldId="1517"/>
            <ac:spMk id="2" creationId="{CA909E7F-1E24-9AFA-1BBB-442F919C6D88}"/>
          </ac:spMkLst>
        </pc:spChg>
        <pc:spChg chg="del">
          <ac:chgData name="Kelli Holmes" userId="S::kholme08@syr.edu::3001d473-58ca-4bdf-afe9-0b7f489c3782" providerId="AD" clId="Web-{FC8D94DD-76B9-5D70-1F52-1D86E6D033B1}" dt="2025-08-17T13:48:07.381" v="449"/>
          <ac:spMkLst>
            <pc:docMk/>
            <pc:sldMk cId="4167421374" sldId="1517"/>
            <ac:spMk id="3" creationId="{60330B1B-1D6B-7256-CA0A-807AB7B61144}"/>
          </ac:spMkLst>
        </pc:spChg>
        <pc:spChg chg="mod">
          <ac:chgData name="Kelli Holmes" userId="S::kholme08@syr.edu::3001d473-58ca-4bdf-afe9-0b7f489c3782" providerId="AD" clId="Web-{FC8D94DD-76B9-5D70-1F52-1D86E6D033B1}" dt="2025-08-17T13:48:42.835" v="458" actId="20577"/>
          <ac:spMkLst>
            <pc:docMk/>
            <pc:sldMk cId="4167421374" sldId="1517"/>
            <ac:spMk id="4" creationId="{C01BDA3E-03CF-8ED3-3878-8BE5540342D7}"/>
          </ac:spMkLst>
        </pc:spChg>
        <pc:picChg chg="add mod ord">
          <ac:chgData name="Kelli Holmes" userId="S::kholme08@syr.edu::3001d473-58ca-4bdf-afe9-0b7f489c3782" providerId="AD" clId="Web-{FC8D94DD-76B9-5D70-1F52-1D86E6D033B1}" dt="2025-08-17T13:48:26.038" v="453"/>
          <ac:picMkLst>
            <pc:docMk/>
            <pc:sldMk cId="4167421374" sldId="1517"/>
            <ac:picMk id="5" creationId="{ADE5E812-1B9C-2ADF-6B3C-A81629B07EA4}"/>
          </ac:picMkLst>
        </pc:picChg>
      </pc:sldChg>
    </pc:docChg>
  </pc:docChgLst>
  <pc:docChgLst>
    <pc:chgData name="Kelli Holmes" userId="S::kholme08@syr.edu::3001d473-58ca-4bdf-afe9-0b7f489c3782" providerId="AD" clId="Web-{8F53644A-1114-DC01-29A7-6AF9B1F1B642}"/>
    <pc:docChg chg="modSld">
      <pc:chgData name="Kelli Holmes" userId="S::kholme08@syr.edu::3001d473-58ca-4bdf-afe9-0b7f489c3782" providerId="AD" clId="Web-{8F53644A-1114-DC01-29A7-6AF9B1F1B642}" dt="2025-08-17T02:50:27.031" v="89" actId="20577"/>
      <pc:docMkLst>
        <pc:docMk/>
      </pc:docMkLst>
      <pc:sldChg chg="modSp">
        <pc:chgData name="Kelli Holmes" userId="S::kholme08@syr.edu::3001d473-58ca-4bdf-afe9-0b7f489c3782" providerId="AD" clId="Web-{8F53644A-1114-DC01-29A7-6AF9B1F1B642}" dt="2025-08-17T02:48:19.961" v="22" actId="20577"/>
        <pc:sldMkLst>
          <pc:docMk/>
          <pc:sldMk cId="1773831372" sldId="1497"/>
        </pc:sldMkLst>
        <pc:spChg chg="mod">
          <ac:chgData name="Kelli Holmes" userId="S::kholme08@syr.edu::3001d473-58ca-4bdf-afe9-0b7f489c3782" providerId="AD" clId="Web-{8F53644A-1114-DC01-29A7-6AF9B1F1B642}" dt="2025-08-17T02:48:19.961" v="22" actId="20577"/>
          <ac:spMkLst>
            <pc:docMk/>
            <pc:sldMk cId="1773831372" sldId="1497"/>
            <ac:spMk id="2" creationId="{1F057989-07E4-B482-9F2A-EBF670F7FA92}"/>
          </ac:spMkLst>
        </pc:spChg>
        <pc:spChg chg="mod">
          <ac:chgData name="Kelli Holmes" userId="S::kholme08@syr.edu::3001d473-58ca-4bdf-afe9-0b7f489c3782" providerId="AD" clId="Web-{8F53644A-1114-DC01-29A7-6AF9B1F1B642}" dt="2025-08-17T02:47:52.475" v="11" actId="20577"/>
          <ac:spMkLst>
            <pc:docMk/>
            <pc:sldMk cId="1773831372" sldId="1497"/>
            <ac:spMk id="3" creationId="{363CF5F8-0028-8636-5006-5D5C52B32774}"/>
          </ac:spMkLst>
        </pc:spChg>
      </pc:sldChg>
      <pc:sldChg chg="modSp">
        <pc:chgData name="Kelli Holmes" userId="S::kholme08@syr.edu::3001d473-58ca-4bdf-afe9-0b7f489c3782" providerId="AD" clId="Web-{8F53644A-1114-DC01-29A7-6AF9B1F1B642}" dt="2025-08-17T02:50:27.031" v="89" actId="20577"/>
        <pc:sldMkLst>
          <pc:docMk/>
          <pc:sldMk cId="2002021855" sldId="1514"/>
        </pc:sldMkLst>
        <pc:spChg chg="mod">
          <ac:chgData name="Kelli Holmes" userId="S::kholme08@syr.edu::3001d473-58ca-4bdf-afe9-0b7f489c3782" providerId="AD" clId="Web-{8F53644A-1114-DC01-29A7-6AF9B1F1B642}" dt="2025-08-17T02:48:43.837" v="27" actId="20577"/>
          <ac:spMkLst>
            <pc:docMk/>
            <pc:sldMk cId="2002021855" sldId="1514"/>
            <ac:spMk id="2" creationId="{F31FB56E-1A01-8D29-F217-638F3BEF697B}"/>
          </ac:spMkLst>
        </pc:spChg>
        <pc:spChg chg="mod">
          <ac:chgData name="Kelli Holmes" userId="S::kholme08@syr.edu::3001d473-58ca-4bdf-afe9-0b7f489c3782" providerId="AD" clId="Web-{8F53644A-1114-DC01-29A7-6AF9B1F1B642}" dt="2025-08-17T02:50:27.031" v="89" actId="20577"/>
          <ac:spMkLst>
            <pc:docMk/>
            <pc:sldMk cId="2002021855" sldId="1514"/>
            <ac:spMk id="3" creationId="{8DE9521F-CC42-235E-F804-B826A36205D1}"/>
          </ac:spMkLst>
        </pc:spChg>
      </pc:sldChg>
    </pc:docChg>
  </pc:docChgLst>
  <pc:docChgLst>
    <pc:chgData name="Kelli Holmes" userId="S::kholme08@syr.edu::3001d473-58ca-4bdf-afe9-0b7f489c3782" providerId="AD" clId="Web-{1EC900B9-8E3A-86E4-C580-A46A7586C98A}"/>
    <pc:docChg chg="delSld modSld">
      <pc:chgData name="Kelli Holmes" userId="S::kholme08@syr.edu::3001d473-58ca-4bdf-afe9-0b7f489c3782" providerId="AD" clId="Web-{1EC900B9-8E3A-86E4-C580-A46A7586C98A}" dt="2025-08-17T12:53:30.850" v="393" actId="1076"/>
      <pc:docMkLst>
        <pc:docMk/>
      </pc:docMkLst>
      <pc:sldChg chg="addSp delSp modSp mod modClrScheme chgLayout">
        <pc:chgData name="Kelli Holmes" userId="S::kholme08@syr.edu::3001d473-58ca-4bdf-afe9-0b7f489c3782" providerId="AD" clId="Web-{1EC900B9-8E3A-86E4-C580-A46A7586C98A}" dt="2025-08-17T03:20:07.022" v="346" actId="1076"/>
        <pc:sldMkLst>
          <pc:docMk/>
          <pc:sldMk cId="1751885377" sldId="1499"/>
        </pc:sldMkLst>
        <pc:spChg chg="mod ord">
          <ac:chgData name="Kelli Holmes" userId="S::kholme08@syr.edu::3001d473-58ca-4bdf-afe9-0b7f489c3782" providerId="AD" clId="Web-{1EC900B9-8E3A-86E4-C580-A46A7586C98A}" dt="2025-08-17T03:19:56.849" v="345"/>
          <ac:spMkLst>
            <pc:docMk/>
            <pc:sldMk cId="1751885377" sldId="1499"/>
            <ac:spMk id="2" creationId="{1ECC7084-C959-6935-0D99-455326A78F99}"/>
          </ac:spMkLst>
        </pc:spChg>
        <pc:spChg chg="add del mod">
          <ac:chgData name="Kelli Holmes" userId="S::kholme08@syr.edu::3001d473-58ca-4bdf-afe9-0b7f489c3782" providerId="AD" clId="Web-{1EC900B9-8E3A-86E4-C580-A46A7586C98A}" dt="2025-08-17T03:07:43.539" v="53"/>
          <ac:spMkLst>
            <pc:docMk/>
            <pc:sldMk cId="1751885377" sldId="1499"/>
            <ac:spMk id="3" creationId="{25FFE502-4C60-1CC5-1B45-8B955685B6D3}"/>
          </ac:spMkLst>
        </pc:spChg>
        <pc:spChg chg="add mod ord">
          <ac:chgData name="Kelli Holmes" userId="S::kholme08@syr.edu::3001d473-58ca-4bdf-afe9-0b7f489c3782" providerId="AD" clId="Web-{1EC900B9-8E3A-86E4-C580-A46A7586C98A}" dt="2025-08-17T03:20:07.022" v="346" actId="1076"/>
          <ac:spMkLst>
            <pc:docMk/>
            <pc:sldMk cId="1751885377" sldId="1499"/>
            <ac:spMk id="4" creationId="{ACD4611B-64AA-E879-E405-F1DA405FEB76}"/>
          </ac:spMkLst>
        </pc:spChg>
        <pc:spChg chg="add del mod ord">
          <ac:chgData name="Kelli Holmes" userId="S::kholme08@syr.edu::3001d473-58ca-4bdf-afe9-0b7f489c3782" providerId="AD" clId="Web-{1EC900B9-8E3A-86E4-C580-A46A7586C98A}" dt="2025-08-17T03:16:31.957" v="302"/>
          <ac:spMkLst>
            <pc:docMk/>
            <pc:sldMk cId="1751885377" sldId="1499"/>
            <ac:spMk id="5" creationId="{8C201FB6-060B-EC45-99A9-54B235681A73}"/>
          </ac:spMkLst>
        </pc:spChg>
        <pc:picChg chg="add mod">
          <ac:chgData name="Kelli Holmes" userId="S::kholme08@syr.edu::3001d473-58ca-4bdf-afe9-0b7f489c3782" providerId="AD" clId="Web-{1EC900B9-8E3A-86E4-C580-A46A7586C98A}" dt="2025-08-17T03:19:56.849" v="345"/>
          <ac:picMkLst>
            <pc:docMk/>
            <pc:sldMk cId="1751885377" sldId="1499"/>
            <ac:picMk id="6" creationId="{1A015FDA-8975-840F-14A4-70134D61F030}"/>
          </ac:picMkLst>
        </pc:picChg>
      </pc:sldChg>
      <pc:sldChg chg="del">
        <pc:chgData name="Kelli Holmes" userId="S::kholme08@syr.edu::3001d473-58ca-4bdf-afe9-0b7f489c3782" providerId="AD" clId="Web-{1EC900B9-8E3A-86E4-C580-A46A7586C98A}" dt="2025-08-17T03:21:42.344" v="347"/>
        <pc:sldMkLst>
          <pc:docMk/>
          <pc:sldMk cId="948600294" sldId="1500"/>
        </pc:sldMkLst>
      </pc:sldChg>
      <pc:sldChg chg="del">
        <pc:chgData name="Kelli Holmes" userId="S::kholme08@syr.edu::3001d473-58ca-4bdf-afe9-0b7f489c3782" providerId="AD" clId="Web-{1EC900B9-8E3A-86E4-C580-A46A7586C98A}" dt="2025-08-17T03:21:47.469" v="350"/>
        <pc:sldMkLst>
          <pc:docMk/>
          <pc:sldMk cId="2236553916" sldId="1511"/>
        </pc:sldMkLst>
      </pc:sldChg>
      <pc:sldChg chg="addSp delSp modSp">
        <pc:chgData name="Kelli Holmes" userId="S::kholme08@syr.edu::3001d473-58ca-4bdf-afe9-0b7f489c3782" providerId="AD" clId="Web-{1EC900B9-8E3A-86E4-C580-A46A7586C98A}" dt="2025-08-17T03:30:07.222" v="385" actId="20577"/>
        <pc:sldMkLst>
          <pc:docMk/>
          <pc:sldMk cId="3272732094" sldId="1512"/>
        </pc:sldMkLst>
        <pc:spChg chg="mod">
          <ac:chgData name="Kelli Holmes" userId="S::kholme08@syr.edu::3001d473-58ca-4bdf-afe9-0b7f489c3782" providerId="AD" clId="Web-{1EC900B9-8E3A-86E4-C580-A46A7586C98A}" dt="2025-08-17T03:22:24.725" v="361" actId="1076"/>
          <ac:spMkLst>
            <pc:docMk/>
            <pc:sldMk cId="3272732094" sldId="1512"/>
            <ac:spMk id="2" creationId="{29BA87EA-8BB3-79C6-656A-1A8ABD658D7E}"/>
          </ac:spMkLst>
        </pc:spChg>
        <pc:spChg chg="mod">
          <ac:chgData name="Kelli Holmes" userId="S::kholme08@syr.edu::3001d473-58ca-4bdf-afe9-0b7f489c3782" providerId="AD" clId="Web-{1EC900B9-8E3A-86E4-C580-A46A7586C98A}" dt="2025-08-17T03:30:07.222" v="385" actId="20577"/>
          <ac:spMkLst>
            <pc:docMk/>
            <pc:sldMk cId="3272732094" sldId="1512"/>
            <ac:spMk id="3" creationId="{E61DF94A-DA27-1E29-408E-F5360E814FB0}"/>
          </ac:spMkLst>
        </pc:spChg>
        <pc:spChg chg="add del mod">
          <ac:chgData name="Kelli Holmes" userId="S::kholme08@syr.edu::3001d473-58ca-4bdf-afe9-0b7f489c3782" providerId="AD" clId="Web-{1EC900B9-8E3A-86E4-C580-A46A7586C98A}" dt="2025-08-17T03:22:08.755" v="357"/>
          <ac:spMkLst>
            <pc:docMk/>
            <pc:sldMk cId="3272732094" sldId="1512"/>
            <ac:spMk id="5" creationId="{3A0B7650-FFA8-A8D1-489E-AE4609DFDF02}"/>
          </ac:spMkLst>
        </pc:spChg>
        <pc:picChg chg="del">
          <ac:chgData name="Kelli Holmes" userId="S::kholme08@syr.edu::3001d473-58ca-4bdf-afe9-0b7f489c3782" providerId="AD" clId="Web-{1EC900B9-8E3A-86E4-C580-A46A7586C98A}" dt="2025-08-17T03:21:58.754" v="351"/>
          <ac:picMkLst>
            <pc:docMk/>
            <pc:sldMk cId="3272732094" sldId="1512"/>
            <ac:picMk id="18" creationId="{2DF43209-08B5-4410-CE46-63D3FC420156}"/>
          </ac:picMkLst>
        </pc:picChg>
      </pc:sldChg>
      <pc:sldChg chg="addSp delSp modSp">
        <pc:chgData name="Kelli Holmes" userId="S::kholme08@syr.edu::3001d473-58ca-4bdf-afe9-0b7f489c3782" providerId="AD" clId="Web-{1EC900B9-8E3A-86E4-C580-A46A7586C98A}" dt="2025-08-17T03:04:51.573" v="15" actId="1076"/>
        <pc:sldMkLst>
          <pc:docMk/>
          <pc:sldMk cId="2002021855" sldId="1514"/>
        </pc:sldMkLst>
        <pc:spChg chg="mod">
          <ac:chgData name="Kelli Holmes" userId="S::kholme08@syr.edu::3001d473-58ca-4bdf-afe9-0b7f489c3782" providerId="AD" clId="Web-{1EC900B9-8E3A-86E4-C580-A46A7586C98A}" dt="2025-08-17T03:04:51.573" v="15" actId="1076"/>
          <ac:spMkLst>
            <pc:docMk/>
            <pc:sldMk cId="2002021855" sldId="1514"/>
            <ac:spMk id="3" creationId="{8DE9521F-CC42-235E-F804-B826A36205D1}"/>
          </ac:spMkLst>
        </pc:spChg>
        <pc:spChg chg="add del mod">
          <ac:chgData name="Kelli Holmes" userId="S::kholme08@syr.edu::3001d473-58ca-4bdf-afe9-0b7f489c3782" providerId="AD" clId="Web-{1EC900B9-8E3A-86E4-C580-A46A7586C98A}" dt="2025-08-17T03:02:35.684" v="12"/>
          <ac:spMkLst>
            <pc:docMk/>
            <pc:sldMk cId="2002021855" sldId="1514"/>
            <ac:spMk id="5" creationId="{0B2679B1-1C0F-6B20-7CCA-F7B658178EA2}"/>
          </ac:spMkLst>
        </pc:spChg>
        <pc:picChg chg="add mod">
          <ac:chgData name="Kelli Holmes" userId="S::kholme08@syr.edu::3001d473-58ca-4bdf-afe9-0b7f489c3782" providerId="AD" clId="Web-{1EC900B9-8E3A-86E4-C580-A46A7586C98A}" dt="2025-08-17T03:04:37.821" v="14" actId="1076"/>
          <ac:picMkLst>
            <pc:docMk/>
            <pc:sldMk cId="2002021855" sldId="1514"/>
            <ac:picMk id="6" creationId="{2B783EE0-23A5-5FB1-E0CC-9766EE400293}"/>
          </ac:picMkLst>
        </pc:picChg>
        <pc:picChg chg="del">
          <ac:chgData name="Kelli Holmes" userId="S::kholme08@syr.edu::3001d473-58ca-4bdf-afe9-0b7f489c3782" providerId="AD" clId="Web-{1EC900B9-8E3A-86E4-C580-A46A7586C98A}" dt="2025-08-17T03:01:50.463" v="11"/>
          <ac:picMkLst>
            <pc:docMk/>
            <pc:sldMk cId="2002021855" sldId="1514"/>
            <ac:picMk id="15" creationId="{7270AD1A-8F9F-BF9D-AE26-986ADE7EF350}"/>
          </ac:picMkLst>
        </pc:picChg>
      </pc:sldChg>
      <pc:sldChg chg="addSp delSp modSp mod chgLayout">
        <pc:chgData name="Kelli Holmes" userId="S::kholme08@syr.edu::3001d473-58ca-4bdf-afe9-0b7f489c3782" providerId="AD" clId="Web-{1EC900B9-8E3A-86E4-C580-A46A7586C98A}" dt="2025-08-17T12:53:30.850" v="393" actId="1076"/>
        <pc:sldMkLst>
          <pc:docMk/>
          <pc:sldMk cId="3408536552" sldId="1515"/>
        </pc:sldMkLst>
        <pc:spChg chg="del mod">
          <ac:chgData name="Kelli Holmes" userId="S::kholme08@syr.edu::3001d473-58ca-4bdf-afe9-0b7f489c3782" providerId="AD" clId="Web-{1EC900B9-8E3A-86E4-C580-A46A7586C98A}" dt="2025-08-17T12:50:33.781" v="389"/>
          <ac:spMkLst>
            <pc:docMk/>
            <pc:sldMk cId="3408536552" sldId="1515"/>
            <ac:spMk id="2" creationId="{DB22CC9C-AE86-D77D-2F74-8B39860A88F6}"/>
          </ac:spMkLst>
        </pc:spChg>
        <pc:spChg chg="del mod">
          <ac:chgData name="Kelli Holmes" userId="S::kholme08@syr.edu::3001d473-58ca-4bdf-afe9-0b7f489c3782" providerId="AD" clId="Web-{1EC900B9-8E3A-86E4-C580-A46A7586C98A}" dt="2025-08-17T12:50:19.734" v="388"/>
          <ac:spMkLst>
            <pc:docMk/>
            <pc:sldMk cId="3408536552" sldId="1515"/>
            <ac:spMk id="3" creationId="{24CAA463-F531-1FC1-6826-167C367BDDA1}"/>
          </ac:spMkLst>
        </pc:spChg>
        <pc:spChg chg="add mod">
          <ac:chgData name="Kelli Holmes" userId="S::kholme08@syr.edu::3001d473-58ca-4bdf-afe9-0b7f489c3782" providerId="AD" clId="Web-{1EC900B9-8E3A-86E4-C580-A46A7586C98A}" dt="2025-08-17T12:53:30.850" v="393" actId="1076"/>
          <ac:spMkLst>
            <pc:docMk/>
            <pc:sldMk cId="3408536552" sldId="1515"/>
            <ac:spMk id="4" creationId="{3C35160B-6F9A-A840-98F2-15C0C84353A4}"/>
          </ac:spMkLst>
        </pc:spChg>
        <pc:spChg chg="add mod">
          <ac:chgData name="Kelli Holmes" userId="S::kholme08@syr.edu::3001d473-58ca-4bdf-afe9-0b7f489c3782" providerId="AD" clId="Web-{1EC900B9-8E3A-86E4-C580-A46A7586C98A}" dt="2025-08-17T12:52:36.958" v="390"/>
          <ac:spMkLst>
            <pc:docMk/>
            <pc:sldMk cId="3408536552" sldId="1515"/>
            <ac:spMk id="5" creationId="{D7B1AD8C-D94D-213F-B437-AA71F0E23372}"/>
          </ac:spMkLst>
        </pc:spChg>
        <pc:spChg chg="add del mod">
          <ac:chgData name="Kelli Holmes" userId="S::kholme08@syr.edu::3001d473-58ca-4bdf-afe9-0b7f489c3782" providerId="AD" clId="Web-{1EC900B9-8E3A-86E4-C580-A46A7586C98A}" dt="2025-08-17T12:53:20.365" v="391"/>
          <ac:spMkLst>
            <pc:docMk/>
            <pc:sldMk cId="3408536552" sldId="1515"/>
            <ac:spMk id="6" creationId="{0492AC6D-F652-AFA1-E3E7-4443584C1213}"/>
          </ac:spMkLst>
        </pc:spChg>
      </pc:sldChg>
      <pc:sldChg chg="del">
        <pc:chgData name="Kelli Holmes" userId="S::kholme08@syr.edu::3001d473-58ca-4bdf-afe9-0b7f489c3782" providerId="AD" clId="Web-{1EC900B9-8E3A-86E4-C580-A46A7586C98A}" dt="2025-08-17T03:21:44.188" v="348"/>
        <pc:sldMkLst>
          <pc:docMk/>
          <pc:sldMk cId="2123826751" sldId="1517"/>
        </pc:sldMkLst>
      </pc:sldChg>
      <pc:sldChg chg="del">
        <pc:chgData name="Kelli Holmes" userId="S::kholme08@syr.edu::3001d473-58ca-4bdf-afe9-0b7f489c3782" providerId="AD" clId="Web-{1EC900B9-8E3A-86E4-C580-A46A7586C98A}" dt="2025-08-17T03:21:45.828" v="349"/>
        <pc:sldMkLst>
          <pc:docMk/>
          <pc:sldMk cId="272877688" sldId="15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8/17/2025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5dH57SgzctE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webex.com/innovation-ai/advanced-ai-powered-hybrid-work-&#8195;" TargetMode="External"/><Relationship Id="rId2" Type="http://schemas.openxmlformats.org/officeDocument/2006/relationships/hyperlink" Target="https://blog.webex.com/collaboration/video-conferencing/collaboration-in-the-age-of-ai-how-cisco-is-pioneering-the-use-of-ai-and-emerging-technology-within-collaboration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log.webex.com/collaboration/hybrid-work/the-latest-webex-ai-features-empowering-the-future-of-wor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>
            <a:normAutofit/>
          </a:bodyPr>
          <a:lstStyle/>
          <a:p>
            <a:r>
              <a:rPr lang="en-US" dirty="0"/>
              <a:t>Webex and The Future: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Presented by Kelli Holmes</a:t>
            </a:r>
          </a:p>
        </p:txBody>
      </p:sp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56E-1A01-8D29-F217-638F3BE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21F-CC42-235E-F804-B826A36205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1536" y="1599241"/>
            <a:ext cx="4366917" cy="35121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Cisco acquired </a:t>
            </a:r>
            <a:r>
              <a:rPr lang="en-US" dirty="0" err="1">
                <a:ea typeface="+mn-lt"/>
                <a:cs typeface="+mn-lt"/>
              </a:rPr>
              <a:t>WebEx</a:t>
            </a:r>
            <a:r>
              <a:rPr lang="en-US" dirty="0">
                <a:ea typeface="+mn-lt"/>
                <a:cs typeface="+mn-lt"/>
              </a:rPr>
              <a:t> in 2007</a:t>
            </a:r>
          </a:p>
          <a:p>
            <a:r>
              <a:rPr lang="en-US" dirty="0">
                <a:ea typeface="+mn-lt"/>
                <a:cs typeface="+mn-lt"/>
              </a:rPr>
              <a:t>The tool provided businesses with a platform for hosting video/audio meetings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Usage of whiteboard during meetings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Ability to share your screen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Ability to record meetings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Ability to do live polling during meetings using </a:t>
            </a:r>
            <a:r>
              <a:rPr lang="en-US" dirty="0" err="1">
                <a:ea typeface="+mn-lt"/>
                <a:cs typeface="+mn-lt"/>
              </a:rPr>
              <a:t>Slido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pPr marL="285750" indent="-285750"/>
            <a:endParaRPr lang="en-US" b="1" dirty="0">
              <a:cs typeface="Poppins Light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783EE0-23A5-5FB1-E0CC-9766EE40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63" y="1470577"/>
            <a:ext cx="68675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7084-C959-6935-0D99-455326A7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/>
          <a:p>
            <a:r>
              <a:rPr lang="en-US" dirty="0"/>
              <a:t>The intro of AI: Webex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CD4611B-64AA-E879-E405-F1DA405FE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1429378"/>
            <a:ext cx="3595634" cy="3993263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30000"/>
              </a:lnSpc>
              <a:buChar char="•"/>
            </a:pPr>
            <a:endParaRPr lang="en-US" sz="1200"/>
          </a:p>
          <a:p>
            <a:pPr marL="285750" indent="-285750">
              <a:lnSpc>
                <a:spcPct val="130000"/>
              </a:lnSpc>
              <a:buChar char="•"/>
            </a:pPr>
            <a:r>
              <a:rPr lang="en-US" sz="1200"/>
              <a:t>AI was first introduced in 2017 in Webex</a:t>
            </a:r>
          </a:p>
          <a:p>
            <a:pPr marL="342900" indent="-342900">
              <a:lnSpc>
                <a:spcPct val="130000"/>
              </a:lnSpc>
              <a:buChar char="•"/>
            </a:pPr>
            <a:r>
              <a:rPr lang="en-US" sz="1200"/>
              <a:t>Webex initially used AI to remove the background noises like dogs barking, or doorbells going off.</a:t>
            </a:r>
          </a:p>
          <a:p>
            <a:pPr marL="342900" indent="-342900">
              <a:lnSpc>
                <a:spcPct val="130000"/>
              </a:lnSpc>
              <a:buChar char="•"/>
            </a:pPr>
            <a:r>
              <a:rPr lang="en-US" sz="1200"/>
              <a:t>Webex used AI to automatically frame up participants as they talked as a closeup.</a:t>
            </a:r>
          </a:p>
          <a:p>
            <a:pPr marL="342900" indent="-342900">
              <a:lnSpc>
                <a:spcPct val="130000"/>
              </a:lnSpc>
              <a:buChar char="•"/>
            </a:pPr>
            <a:r>
              <a:rPr lang="en-US" sz="1200"/>
              <a:t>Conversational AI was created in 2018 which utilized the first voice activated assistant that allowed for meetings to be started, sharing of a screen, or help you call someone all without doing anything.</a:t>
            </a:r>
          </a:p>
          <a:p>
            <a:pPr marL="342900" indent="-342900">
              <a:lnSpc>
                <a:spcPct val="130000"/>
              </a:lnSpc>
              <a:buChar char="•"/>
            </a:pPr>
            <a:endParaRPr lang="en-US" sz="1200"/>
          </a:p>
        </p:txBody>
      </p:sp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1A015FDA-8975-840F-14A4-70134D61F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708" y="1491042"/>
            <a:ext cx="6440258" cy="3880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88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35160B-6F9A-A840-98F2-15C0C843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31" y="553616"/>
            <a:ext cx="3595634" cy="586897"/>
          </a:xfrm>
        </p:spPr>
        <p:txBody>
          <a:bodyPr anchor="t">
            <a:normAutofit/>
          </a:bodyPr>
          <a:lstStyle/>
          <a:p>
            <a:r>
              <a:rPr lang="en-US" dirty="0"/>
              <a:t>Before AI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6B7A7D3-4ECD-4282-B4CC-6CFD884D2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996" y="1140512"/>
            <a:ext cx="3595634" cy="3993263"/>
          </a:xfrm>
        </p:spPr>
        <p:txBody>
          <a:bodyPr>
            <a:normAutofit/>
          </a:bodyPr>
          <a:lstStyle/>
          <a:p>
            <a:pPr marL="285750" indent="-285750">
              <a:buChar char="•"/>
            </a:pPr>
            <a:r>
              <a:rPr lang="en-US" dirty="0">
                <a:cs typeface="Poppins Light"/>
              </a:rPr>
              <a:t>Notes from meetings would need to manually be taken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cs typeface="Poppins Light"/>
              </a:rPr>
              <a:t>Background noise would be heard</a:t>
            </a:r>
          </a:p>
          <a:p>
            <a:pPr marL="285750" indent="-285750">
              <a:buChar char="•"/>
            </a:pPr>
            <a:r>
              <a:rPr lang="en-US" dirty="0">
                <a:cs typeface="Poppins Light"/>
              </a:rPr>
              <a:t>There was no ability to change the tone of what you were trying to say.</a:t>
            </a:r>
          </a:p>
          <a:p>
            <a:pPr marL="285750" indent="-285750">
              <a:buChar char="•"/>
            </a:pPr>
            <a:r>
              <a:rPr lang="en-US" dirty="0">
                <a:cs typeface="Poppins Light"/>
              </a:rPr>
              <a:t>No option to change communicated language</a:t>
            </a:r>
          </a:p>
          <a:p>
            <a:pPr marL="285750" indent="-285750">
              <a:buChar char="•"/>
            </a:pPr>
            <a:endParaRPr lang="en-US" dirty="0">
              <a:cs typeface="Poppins Light"/>
            </a:endParaRPr>
          </a:p>
          <a:p>
            <a:pPr marL="285750" indent="-285750">
              <a:buChar char="•"/>
            </a:pPr>
            <a:endParaRPr lang="en-US" dirty="0">
              <a:cs typeface="Poppins Light"/>
            </a:endParaRPr>
          </a:p>
          <a:p>
            <a:endParaRPr lang="en-US">
              <a:cs typeface="Poppins Light"/>
            </a:endParaRPr>
          </a:p>
        </p:txBody>
      </p:sp>
      <p:pic>
        <p:nvPicPr>
          <p:cNvPr id="7" name="Picture 6" descr="A robot with human face">
            <a:extLst>
              <a:ext uri="{FF2B5EF4-FFF2-40B4-BE49-F238E27FC236}">
                <a16:creationId xmlns:a16="http://schemas.microsoft.com/office/drawing/2014/main" id="{0C931180-4586-3242-A4C7-4F2707D6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21" r="15483" b="1"/>
          <a:stretch>
            <a:fillRect/>
          </a:stretch>
        </p:blipFill>
        <p:spPr>
          <a:xfrm>
            <a:off x="5134708" y="553615"/>
            <a:ext cx="6440258" cy="5755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536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2C8228-7B67-6C58-9A75-E232CE42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/>
          <a:p>
            <a:r>
              <a:rPr lang="en-US" dirty="0"/>
              <a:t>After AI</a:t>
            </a:r>
          </a:p>
        </p:txBody>
      </p:sp>
      <p:pic>
        <p:nvPicPr>
          <p:cNvPr id="7" name="Content Placeholder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D964D02-2585-42C4-6769-8CDB6BC2C1E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73605" y="1857189"/>
            <a:ext cx="6534948" cy="4223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F1DCB4-6787-7E44-9F7B-577B5EE1359C}"/>
              </a:ext>
            </a:extLst>
          </p:cNvPr>
          <p:cNvSpPr txBox="1"/>
          <p:nvPr/>
        </p:nvSpPr>
        <p:spPr>
          <a:xfrm>
            <a:off x="372632" y="2318605"/>
            <a:ext cx="4126565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Poppins Light"/>
              </a:rPr>
              <a:t>Tone of the message you are </a:t>
            </a:r>
            <a:r>
              <a:rPr lang="en-US">
                <a:cs typeface="Poppins Light"/>
              </a:rPr>
              <a:t>sending can be changed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dirty="0">
              <a:cs typeface="Poppi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Poppins Light"/>
              </a:rPr>
              <a:t>In meetings background noise is muted.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Poppi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Poppins Light"/>
              </a:rPr>
              <a:t>No language barriers, with AI communication issues have become an issue of the past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Poppins Light"/>
            </a:endParaRPr>
          </a:p>
          <a:p>
            <a:endParaRPr lang="en-US" dirty="0"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928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0D7-F74C-CD9E-C576-1CB8FFE87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211" y="405296"/>
            <a:ext cx="9731295" cy="891602"/>
          </a:xfrm>
        </p:spPr>
        <p:txBody>
          <a:bodyPr/>
          <a:lstStyle/>
          <a:p>
            <a:r>
              <a:rPr lang="en-US" sz="3600" dirty="0"/>
              <a:t>Highlights of Webex ai assistant</a:t>
            </a:r>
          </a:p>
        </p:txBody>
      </p:sp>
      <p:pic>
        <p:nvPicPr>
          <p:cNvPr id="3" name="Online Media 2" title="Webex AI,  unleash our new features">
            <a:hlinkClick r:id="" action="ppaction://media"/>
            <a:extLst>
              <a:ext uri="{FF2B5EF4-FFF2-40B4-BE49-F238E27FC236}">
                <a16:creationId xmlns:a16="http://schemas.microsoft.com/office/drawing/2014/main" id="{5D187C10-0C41-E9F9-CB6E-E8F1286057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8729" y="1922669"/>
            <a:ext cx="6751086" cy="38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9E7F-1E24-9AFA-1BBB-442F919C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>
            <a:normAutofit/>
          </a:bodyPr>
          <a:lstStyle/>
          <a:p>
            <a:r>
              <a:rPr lang="en-US" sz="3800"/>
              <a:t>The outlook of AI with </a:t>
            </a:r>
            <a:r>
              <a:rPr lang="en-US" sz="3800" err="1"/>
              <a:t>webex</a:t>
            </a:r>
          </a:p>
        </p:txBody>
      </p:sp>
      <p:pic>
        <p:nvPicPr>
          <p:cNvPr id="5" name="Picture Placeholder 4" descr="A computer screen with a chat message&#10;&#10;AI-generated content may be incorrect.">
            <a:extLst>
              <a:ext uri="{FF2B5EF4-FFF2-40B4-BE49-F238E27FC236}">
                <a16:creationId xmlns:a16="http://schemas.microsoft.com/office/drawing/2014/main" id="{ADE5E812-1B9C-2ADF-6B3C-A81629B07E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953" r="1" b="1"/>
          <a:stretch>
            <a:fillRect/>
          </a:stretch>
        </p:blipFill>
        <p:spPr>
          <a:xfrm>
            <a:off x="358140" y="333756"/>
            <a:ext cx="7423225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BDA3E-03CF-8ED3-3878-8BE5540342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lnSpc>
                <a:spcPct val="130000"/>
              </a:lnSpc>
              <a:buChar char="•"/>
            </a:pPr>
            <a:r>
              <a:rPr lang="en-US" sz="1500" dirty="0"/>
              <a:t>Webex meetings will only continue to be more effective.</a:t>
            </a:r>
            <a:endParaRPr lang="en-US" dirty="0"/>
          </a:p>
          <a:p>
            <a:pPr marL="285750" indent="-285750">
              <a:lnSpc>
                <a:spcPct val="130000"/>
              </a:lnSpc>
              <a:buChar char="•"/>
            </a:pPr>
            <a:r>
              <a:rPr lang="en-US" sz="1500" dirty="0"/>
              <a:t>Presentations will continue to improve with support of AI Assistant</a:t>
            </a:r>
            <a:endParaRPr lang="en-US" sz="1500" dirty="0">
              <a:cs typeface="Poppins Light"/>
            </a:endParaRPr>
          </a:p>
          <a:p>
            <a:pPr marL="285750" indent="-285750">
              <a:lnSpc>
                <a:spcPct val="130000"/>
              </a:lnSpc>
              <a:buChar char="•"/>
            </a:pPr>
            <a:r>
              <a:rPr lang="en-US" sz="1500" dirty="0"/>
              <a:t>It will continue to improve our communication with people that speak other languages.</a:t>
            </a:r>
            <a:endParaRPr lang="en-US" sz="1500" dirty="0">
              <a:cs typeface="Poppins Light"/>
            </a:endParaRPr>
          </a:p>
          <a:p>
            <a:pPr>
              <a:lnSpc>
                <a:spcPct val="130000"/>
              </a:lnSpc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4167421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87EA-8BB3-79C6-656A-1A8ABD658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930" y="145302"/>
            <a:ext cx="4821557" cy="1218448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DF94A-DA27-1E29-408E-F5360E814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450" y="1368375"/>
            <a:ext cx="8275957" cy="4216562"/>
          </a:xfrm>
        </p:spPr>
        <p:txBody>
          <a:bodyPr/>
          <a:lstStyle/>
          <a:p>
            <a:r>
              <a:rPr lang="en-US" sz="1200" dirty="0">
                <a:ea typeface="+mn-lt"/>
                <a:cs typeface="+mn-lt"/>
              </a:rPr>
              <a:t>Dhingra, A. (2023, November 20). </a:t>
            </a:r>
            <a:r>
              <a:rPr lang="en-US" sz="1200" i="1" dirty="0">
                <a:ea typeface="+mn-lt"/>
                <a:cs typeface="+mn-lt"/>
              </a:rPr>
              <a:t>Collaboration in the age of AI: How cisco is pioneering the use of AI and Emerging Technology within collaboration</a:t>
            </a:r>
            <a:r>
              <a:rPr lang="en-US" sz="1200" dirty="0">
                <a:ea typeface="+mn-lt"/>
                <a:cs typeface="+mn-lt"/>
              </a:rPr>
              <a:t>. Webex Blog. </a:t>
            </a:r>
            <a:r>
              <a:rPr lang="en-US" sz="1200" dirty="0">
                <a:ea typeface="+mn-lt"/>
                <a:cs typeface="+mn-lt"/>
                <a:hlinkClick r:id="rId2"/>
              </a:rPr>
              <a:t>https://blog.webex.com/collaboration/video-conferencing/collaboration-in-the-age-of-ai-how-cisco-is-pioneering-the-use-of-ai-and-emerging-technology-within-collaboration/</a:t>
            </a:r>
            <a:r>
              <a:rPr lang="en-US" sz="1200" dirty="0">
                <a:ea typeface="+mn-lt"/>
                <a:cs typeface="+mn-lt"/>
              </a:rPr>
              <a:t> </a:t>
            </a:r>
            <a:endParaRPr lang="en-US" sz="1200" dirty="0"/>
          </a:p>
          <a:p>
            <a:endParaRPr lang="en-US" sz="1200" dirty="0">
              <a:ea typeface="+mn-lt"/>
              <a:cs typeface="+mn-lt"/>
            </a:endParaRPr>
          </a:p>
          <a:p>
            <a:r>
              <a:rPr lang="en-US" sz="1200" dirty="0">
                <a:ea typeface="+mn-lt"/>
                <a:cs typeface="+mn-lt"/>
              </a:rPr>
              <a:t>Khan, J. (2024, March 26). </a:t>
            </a:r>
            <a:r>
              <a:rPr lang="en-US" sz="1200" i="1" dirty="0">
                <a:ea typeface="+mn-lt"/>
                <a:cs typeface="+mn-lt"/>
              </a:rPr>
              <a:t>Introducing the most advanced AI-powered platform for making hybrid work,   work. </a:t>
            </a:r>
            <a:r>
              <a:rPr lang="en-US" sz="1200" dirty="0">
                <a:ea typeface="+mn-lt"/>
                <a:cs typeface="+mn-lt"/>
              </a:rPr>
              <a:t>. Webex Blog. </a:t>
            </a:r>
            <a:r>
              <a:rPr lang="en-US" sz="1200" dirty="0">
                <a:ea typeface="+mn-lt"/>
                <a:cs typeface="+mn-lt"/>
                <a:hlinkClick r:id="rId3"/>
              </a:rPr>
              <a:t>https://blog.webex.com/innovation-ai/advanced-ai-powered-hybrid-work- </a:t>
            </a:r>
            <a:r>
              <a:rPr lang="en-US" sz="1200" dirty="0">
                <a:ea typeface="+mn-lt"/>
                <a:cs typeface="+mn-lt"/>
              </a:rPr>
              <a:t>    platform/ </a:t>
            </a:r>
            <a:endParaRPr lang="en-US" dirty="0">
              <a:cs typeface="Poppins Light"/>
            </a:endParaRPr>
          </a:p>
          <a:p>
            <a:endParaRPr lang="en-US" sz="1200" dirty="0">
              <a:cs typeface="Poppins Light"/>
            </a:endParaRPr>
          </a:p>
          <a:p>
            <a:r>
              <a:rPr lang="en-US" sz="1200">
                <a:ea typeface="+mn-lt"/>
                <a:cs typeface="+mn-lt"/>
              </a:rPr>
              <a:t>Rowen, C. (2024, September 18). </a:t>
            </a:r>
            <a:r>
              <a:rPr lang="en-US" sz="1200" i="1">
                <a:ea typeface="+mn-lt"/>
                <a:cs typeface="+mn-lt"/>
              </a:rPr>
              <a:t>The latest Webex AI features empowering the Future of Work</a:t>
            </a:r>
            <a:r>
              <a:rPr lang="en-US" sz="1200">
                <a:ea typeface="+mn-lt"/>
                <a:cs typeface="+mn-lt"/>
              </a:rPr>
              <a:t>. Webex Blog. </a:t>
            </a:r>
            <a:r>
              <a:rPr lang="en-US" sz="1200" dirty="0">
                <a:ea typeface="+mn-lt"/>
                <a:cs typeface="+mn-lt"/>
                <a:hlinkClick r:id="rId4"/>
              </a:rPr>
              <a:t>https://blog.webex.com/collaboration/hybrid-work/the-latest-webex-ai-features-empowering-the-future-of-work/</a:t>
            </a:r>
            <a:r>
              <a:rPr lang="en-US" sz="1200" dirty="0">
                <a:ea typeface="+mn-lt"/>
                <a:cs typeface="+mn-lt"/>
              </a:rPr>
              <a:t> </a:t>
            </a:r>
            <a:endParaRPr lang="en-US" dirty="0"/>
          </a:p>
          <a:p>
            <a:endParaRPr lang="en-US" sz="1200" dirty="0">
              <a:cs typeface="Poppins Light"/>
            </a:endParaRPr>
          </a:p>
          <a:p>
            <a:endParaRPr lang="en-US" sz="1200" dirty="0">
              <a:cs typeface="Poppins Light"/>
            </a:endParaRPr>
          </a:p>
          <a:p>
            <a:endParaRPr lang="en-US" sz="1200" dirty="0">
              <a:cs typeface="Poppins Light"/>
            </a:endParaRPr>
          </a:p>
          <a:p>
            <a:endParaRPr lang="en-US" sz="1200" dirty="0">
              <a:cs typeface="Poppins Light"/>
            </a:endParaRPr>
          </a:p>
          <a:p>
            <a:endParaRPr lang="en-US" dirty="0"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273209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71af3243-3dd4-4a8d-8c0d-dd76da1f02a5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216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Gradient Circle</vt:lpstr>
      <vt:lpstr>Webex and The Future: AI</vt:lpstr>
      <vt:lpstr>History</vt:lpstr>
      <vt:lpstr>The intro of AI: Webex</vt:lpstr>
      <vt:lpstr>Before AI </vt:lpstr>
      <vt:lpstr>After AI</vt:lpstr>
      <vt:lpstr>Highlights of Webex ai assistant</vt:lpstr>
      <vt:lpstr>The outlook of AI with webex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228</cp:revision>
  <dcterms:created xsi:type="dcterms:W3CDTF">2025-08-17T02:47:35Z</dcterms:created>
  <dcterms:modified xsi:type="dcterms:W3CDTF">2025-08-17T13:58:13Z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